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786938"/>
            <a:ext cx="7093259" cy="400700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7" y="4184915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216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42</cp:revision>
  <dcterms:created xsi:type="dcterms:W3CDTF">2020-03-10T16:22:03Z</dcterms:created>
  <dcterms:modified xsi:type="dcterms:W3CDTF">2023-04-29T14:43:55Z</dcterms:modified>
</cp:coreProperties>
</file>